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57" r:id="rId6"/>
    <p:sldId id="260" r:id="rId7"/>
    <p:sldId id="262" r:id="rId8"/>
    <p:sldId id="263" r:id="rId9"/>
    <p:sldId id="270" r:id="rId10"/>
    <p:sldId id="266" r:id="rId11"/>
    <p:sldId id="267" r:id="rId12"/>
    <p:sldId id="268" r:id="rId13"/>
    <p:sldId id="269" r:id="rId14"/>
    <p:sldId id="265" r:id="rId15"/>
    <p:sldId id="264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4326" y="1043609"/>
            <a:ext cx="8915399" cy="2262781"/>
          </a:xfrm>
        </p:spPr>
        <p:txBody>
          <a:bodyPr/>
          <a:lstStyle/>
          <a:p>
            <a:r>
              <a:rPr lang="es-ES" dirty="0" smtClean="0"/>
              <a:t>La circunferencia.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54988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76090" y="166910"/>
            <a:ext cx="8911687" cy="1280890"/>
          </a:xfrm>
        </p:spPr>
        <p:txBody>
          <a:bodyPr/>
          <a:lstStyle/>
          <a:p>
            <a:r>
              <a:rPr lang="es-ES" dirty="0" smtClean="0"/>
              <a:t>Aplicaciones.</a:t>
            </a:r>
            <a:endParaRPr lang="es-C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8730" y="16035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494" y="1832113"/>
            <a:ext cx="9575406" cy="30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01755" y="32608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201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0" y="609600"/>
            <a:ext cx="10045148" cy="564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46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331304"/>
            <a:ext cx="10429461" cy="595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36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2035"/>
            <a:ext cx="10787269" cy="645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94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48" y="0"/>
            <a:ext cx="8256104" cy="667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59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957" y="172279"/>
            <a:ext cx="8481391" cy="65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4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02891" y="4799527"/>
            <a:ext cx="1802484" cy="854299"/>
          </a:xfrm>
        </p:spPr>
        <p:txBody>
          <a:bodyPr/>
          <a:lstStyle/>
          <a:p>
            <a:r>
              <a:rPr lang="es-ES" dirty="0" smtClean="0"/>
              <a:t>Gracias </a:t>
            </a:r>
          </a:p>
          <a:p>
            <a:r>
              <a:rPr lang="es-ES" dirty="0" smtClean="0"/>
              <a:t>Montoya.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447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2594" y="345815"/>
            <a:ext cx="8911687" cy="1280890"/>
          </a:xfrm>
        </p:spPr>
        <p:txBody>
          <a:bodyPr/>
          <a:lstStyle/>
          <a:p>
            <a:r>
              <a:rPr lang="es-ES" dirty="0" smtClean="0"/>
              <a:t>Como lugar geométrico.</a:t>
            </a:r>
            <a:endParaRPr lang="es-CL" dirty="0"/>
          </a:p>
        </p:txBody>
      </p:sp>
      <p:pic>
        <p:nvPicPr>
          <p:cNvPr id="5122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255" y="1364975"/>
            <a:ext cx="8008815" cy="48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5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7307" y="253049"/>
            <a:ext cx="8911687" cy="1280890"/>
          </a:xfrm>
        </p:spPr>
        <p:txBody>
          <a:bodyPr/>
          <a:lstStyle/>
          <a:p>
            <a:r>
              <a:rPr lang="es-ES" dirty="0" smtClean="0"/>
              <a:t>Circunferencia como cónica</a:t>
            </a:r>
            <a:endParaRPr lang="es-CL" dirty="0"/>
          </a:p>
        </p:txBody>
      </p:sp>
      <p:pic>
        <p:nvPicPr>
          <p:cNvPr id="2050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308" y="1285462"/>
            <a:ext cx="7849788" cy="478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239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4277" y="213292"/>
            <a:ext cx="8911687" cy="1280890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3074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95" y="1300998"/>
            <a:ext cx="7739269" cy="49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01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Elementos </a:t>
            </a:r>
            <a:endParaRPr lang="es-CL" dirty="0"/>
          </a:p>
        </p:txBody>
      </p:sp>
      <p:pic>
        <p:nvPicPr>
          <p:cNvPr id="1032" name="Picture 8" descr="Resultado de imagen para circunferenc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8" y="2451722"/>
            <a:ext cx="3786664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498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9985" y="0"/>
            <a:ext cx="8911687" cy="1280890"/>
          </a:xfrm>
        </p:spPr>
        <p:txBody>
          <a:bodyPr/>
          <a:lstStyle/>
          <a:p>
            <a:r>
              <a:rPr lang="es-ES" dirty="0" smtClean="0"/>
              <a:t>La circunferencia como lugar geométrico</a:t>
            </a:r>
            <a:endParaRPr lang="es-CL" dirty="0"/>
          </a:p>
        </p:txBody>
      </p:sp>
      <p:pic>
        <p:nvPicPr>
          <p:cNvPr id="4098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78" y="1280890"/>
            <a:ext cx="8189843" cy="54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91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0804" y="292806"/>
            <a:ext cx="8911687" cy="1280890"/>
          </a:xfrm>
        </p:spPr>
        <p:txBody>
          <a:bodyPr/>
          <a:lstStyle/>
          <a:p>
            <a:r>
              <a:rPr lang="es-ES" dirty="0" smtClean="0"/>
              <a:t>Ecuación de la circunferencia con centro en el origen.</a:t>
            </a:r>
            <a:endParaRPr lang="es-CL" dirty="0"/>
          </a:p>
        </p:txBody>
      </p:sp>
      <p:pic>
        <p:nvPicPr>
          <p:cNvPr id="6146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7" y="1573696"/>
            <a:ext cx="9422294" cy="45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6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circunferencia como conic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89" y="714671"/>
            <a:ext cx="9210261" cy="575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84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4629771"/>
            <a:ext cx="8587409" cy="170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97" y="654120"/>
            <a:ext cx="10098156" cy="120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00" y="2301633"/>
            <a:ext cx="9554818" cy="18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76631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31</Words>
  <Application>Microsoft Office PowerPoint</Application>
  <PresentationFormat>Panorámica</PresentationFormat>
  <Paragraphs>9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Espiral</vt:lpstr>
      <vt:lpstr>La circunferencia.</vt:lpstr>
      <vt:lpstr>Como lugar geométrico.</vt:lpstr>
      <vt:lpstr>Circunferencia como cónica</vt:lpstr>
      <vt:lpstr>Presentación de PowerPoint</vt:lpstr>
      <vt:lpstr>Elementos </vt:lpstr>
      <vt:lpstr>La circunferencia como lugar geométrico</vt:lpstr>
      <vt:lpstr>Ecuación de la circunferencia con centro en el origen.</vt:lpstr>
      <vt:lpstr>Presentación de PowerPoint</vt:lpstr>
      <vt:lpstr>Presentación de PowerPoint</vt:lpstr>
      <vt:lpstr>Aplicaciones.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Montoya</dc:creator>
  <cp:lastModifiedBy>Montoya</cp:lastModifiedBy>
  <cp:revision>4</cp:revision>
  <dcterms:created xsi:type="dcterms:W3CDTF">2018-04-17T13:45:23Z</dcterms:created>
  <dcterms:modified xsi:type="dcterms:W3CDTF">2018-12-07T10:22:24Z</dcterms:modified>
</cp:coreProperties>
</file>